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4" r:id="rId3"/>
    <p:sldId id="257" r:id="rId4"/>
    <p:sldId id="271" r:id="rId5"/>
    <p:sldId id="288" r:id="rId6"/>
    <p:sldId id="259" r:id="rId7"/>
    <p:sldId id="275" r:id="rId8"/>
    <p:sldId id="283" r:id="rId9"/>
    <p:sldId id="276" r:id="rId10"/>
    <p:sldId id="277" r:id="rId11"/>
    <p:sldId id="260" r:id="rId12"/>
    <p:sldId id="282" r:id="rId13"/>
    <p:sldId id="270" r:id="rId14"/>
    <p:sldId id="278" r:id="rId15"/>
    <p:sldId id="281" r:id="rId16"/>
    <p:sldId id="290" r:id="rId17"/>
    <p:sldId id="268" r:id="rId18"/>
    <p:sldId id="280" r:id="rId19"/>
    <p:sldId id="293" r:id="rId20"/>
    <p:sldId id="269" r:id="rId21"/>
    <p:sldId id="272" r:id="rId22"/>
    <p:sldId id="289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</p:sldIdLst>
  <p:sldSz cx="9144000" cy="6119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1553"/>
            <a:ext cx="7772400" cy="2130602"/>
          </a:xfrm>
        </p:spPr>
        <p:txBody>
          <a:bodyPr anchor="b"/>
          <a:lstStyle>
            <a:lvl1pPr algn="ctr">
              <a:defRPr sz="5354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14319"/>
            <a:ext cx="6858000" cy="1477538"/>
          </a:xfrm>
        </p:spPr>
        <p:txBody>
          <a:bodyPr/>
          <a:lstStyle>
            <a:lvl1pPr marL="0" indent="0" algn="ctr">
              <a:buNone/>
              <a:defRPr sz="2142"/>
            </a:lvl1pPr>
            <a:lvl2pPr marL="408005" indent="0" algn="ctr">
              <a:buNone/>
              <a:defRPr sz="1785"/>
            </a:lvl2pPr>
            <a:lvl3pPr marL="816011" indent="0" algn="ctr">
              <a:buNone/>
              <a:defRPr sz="1606"/>
            </a:lvl3pPr>
            <a:lvl4pPr marL="1224016" indent="0" algn="ctr">
              <a:buNone/>
              <a:defRPr sz="1428"/>
            </a:lvl4pPr>
            <a:lvl5pPr marL="1632021" indent="0" algn="ctr">
              <a:buNone/>
              <a:defRPr sz="1428"/>
            </a:lvl5pPr>
            <a:lvl6pPr marL="2040026" indent="0" algn="ctr">
              <a:buNone/>
              <a:defRPr sz="1428"/>
            </a:lvl6pPr>
            <a:lvl7pPr marL="2448032" indent="0" algn="ctr">
              <a:buNone/>
              <a:defRPr sz="1428"/>
            </a:lvl7pPr>
            <a:lvl8pPr marL="2856037" indent="0" algn="ctr">
              <a:buNone/>
              <a:defRPr sz="1428"/>
            </a:lvl8pPr>
            <a:lvl9pPr marL="3264042" indent="0" algn="ctr">
              <a:buNone/>
              <a:defRPr sz="1428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CE3F-EF96-4A0D-8966-BFDD2DC3AA4D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870-69C5-4BF6-874A-0D182766E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CE3F-EF96-4A0D-8966-BFDD2DC3AA4D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870-69C5-4BF6-874A-0D182766E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71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25823"/>
            <a:ext cx="1971675" cy="518625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25823"/>
            <a:ext cx="5800725" cy="518625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CE3F-EF96-4A0D-8966-BFDD2DC3AA4D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870-69C5-4BF6-874A-0D182766E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63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CE3F-EF96-4A0D-8966-BFDD2DC3AA4D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870-69C5-4BF6-874A-0D182766E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2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25705"/>
            <a:ext cx="7886700" cy="2545672"/>
          </a:xfrm>
        </p:spPr>
        <p:txBody>
          <a:bodyPr anchor="b"/>
          <a:lstStyle>
            <a:lvl1pPr>
              <a:defRPr sz="5354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95460"/>
            <a:ext cx="7886700" cy="1338709"/>
          </a:xfrm>
        </p:spPr>
        <p:txBody>
          <a:bodyPr/>
          <a:lstStyle>
            <a:lvl1pPr marL="0" indent="0">
              <a:buNone/>
              <a:defRPr sz="2142">
                <a:solidFill>
                  <a:schemeClr val="tx1"/>
                </a:solidFill>
              </a:defRPr>
            </a:lvl1pPr>
            <a:lvl2pPr marL="408005" indent="0">
              <a:buNone/>
              <a:defRPr sz="1785">
                <a:solidFill>
                  <a:schemeClr val="tx1">
                    <a:tint val="75000"/>
                  </a:schemeClr>
                </a:solidFill>
              </a:defRPr>
            </a:lvl2pPr>
            <a:lvl3pPr marL="816011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3pPr>
            <a:lvl4pPr marL="122401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632021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04002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448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2856037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CE3F-EF96-4A0D-8966-BFDD2DC3AA4D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870-69C5-4BF6-874A-0D182766E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48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29117"/>
            <a:ext cx="3886200" cy="388296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29117"/>
            <a:ext cx="3886200" cy="388296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CE3F-EF96-4A0D-8966-BFDD2DC3AA4D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870-69C5-4BF6-874A-0D182766E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77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5825"/>
            <a:ext cx="7886700" cy="118288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00205"/>
            <a:ext cx="3868340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35432"/>
            <a:ext cx="3868340" cy="32879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00205"/>
            <a:ext cx="3887391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235432"/>
            <a:ext cx="3887391" cy="32879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CE3F-EF96-4A0D-8966-BFDD2DC3AA4D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870-69C5-4BF6-874A-0D182766E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10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CE3F-EF96-4A0D-8966-BFDD2DC3AA4D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870-69C5-4BF6-874A-0D182766E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55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CE3F-EF96-4A0D-8966-BFDD2DC3AA4D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870-69C5-4BF6-874A-0D182766E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12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07988"/>
            <a:ext cx="2949178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81141"/>
            <a:ext cx="4629150" cy="4349034"/>
          </a:xfrm>
        </p:spPr>
        <p:txBody>
          <a:bodyPr/>
          <a:lstStyle>
            <a:lvl1pPr>
              <a:defRPr sz="2856"/>
            </a:lvl1pPr>
            <a:lvl2pPr>
              <a:defRPr sz="2499"/>
            </a:lvl2pPr>
            <a:lvl3pPr>
              <a:defRPr sz="2142"/>
            </a:lvl3pPr>
            <a:lvl4pPr>
              <a:defRPr sz="1785"/>
            </a:lvl4pPr>
            <a:lvl5pPr>
              <a:defRPr sz="1785"/>
            </a:lvl5pPr>
            <a:lvl6pPr>
              <a:defRPr sz="1785"/>
            </a:lvl6pPr>
            <a:lvl7pPr>
              <a:defRPr sz="1785"/>
            </a:lvl7pPr>
            <a:lvl8pPr>
              <a:defRPr sz="1785"/>
            </a:lvl8pPr>
            <a:lvl9pPr>
              <a:defRPr sz="1785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35944"/>
            <a:ext cx="2949178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CE3F-EF96-4A0D-8966-BFDD2DC3AA4D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870-69C5-4BF6-874A-0D182766E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46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07988"/>
            <a:ext cx="2949178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81141"/>
            <a:ext cx="4629150" cy="4349034"/>
          </a:xfrm>
        </p:spPr>
        <p:txBody>
          <a:bodyPr anchor="t"/>
          <a:lstStyle>
            <a:lvl1pPr marL="0" indent="0">
              <a:buNone/>
              <a:defRPr sz="2856"/>
            </a:lvl1pPr>
            <a:lvl2pPr marL="408005" indent="0">
              <a:buNone/>
              <a:defRPr sz="2499"/>
            </a:lvl2pPr>
            <a:lvl3pPr marL="816011" indent="0">
              <a:buNone/>
              <a:defRPr sz="2142"/>
            </a:lvl3pPr>
            <a:lvl4pPr marL="1224016" indent="0">
              <a:buNone/>
              <a:defRPr sz="1785"/>
            </a:lvl4pPr>
            <a:lvl5pPr marL="1632021" indent="0">
              <a:buNone/>
              <a:defRPr sz="1785"/>
            </a:lvl5pPr>
            <a:lvl6pPr marL="2040026" indent="0">
              <a:buNone/>
              <a:defRPr sz="1785"/>
            </a:lvl6pPr>
            <a:lvl7pPr marL="2448032" indent="0">
              <a:buNone/>
              <a:defRPr sz="1785"/>
            </a:lvl7pPr>
            <a:lvl8pPr marL="2856037" indent="0">
              <a:buNone/>
              <a:defRPr sz="1785"/>
            </a:lvl8pPr>
            <a:lvl9pPr marL="3264042" indent="0">
              <a:buNone/>
              <a:defRPr sz="1785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35944"/>
            <a:ext cx="2949178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CE3F-EF96-4A0D-8966-BFDD2DC3AA4D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870-69C5-4BF6-874A-0D182766E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92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5825"/>
            <a:ext cx="7886700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29117"/>
            <a:ext cx="7886700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672162"/>
            <a:ext cx="2057400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CE3F-EF96-4A0D-8966-BFDD2DC3AA4D}" type="datetimeFigureOut">
              <a:rPr lang="fr-FR" smtClean="0"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672162"/>
            <a:ext cx="3086100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672162"/>
            <a:ext cx="2057400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5870-69C5-4BF6-874A-0D182766E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16011" rtl="0" eaLnBrk="1" latinLnBrk="0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3" indent="-204003" algn="l" defTabSz="816011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200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3060040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5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1pPr>
      <a:lvl2pPr marL="408005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81601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7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3793" y="1019402"/>
            <a:ext cx="6116414" cy="40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2093" y="1019969"/>
            <a:ext cx="6119813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2093" y="1019969"/>
            <a:ext cx="6119813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2093" y="1019969"/>
            <a:ext cx="6119812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2762" y="1019969"/>
            <a:ext cx="6119813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2093" y="1019969"/>
            <a:ext cx="6119813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4876" y="1019970"/>
            <a:ext cx="6119812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2093" y="1019969"/>
            <a:ext cx="6119812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2093" y="1019969"/>
            <a:ext cx="6119813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2093" y="1019969"/>
            <a:ext cx="6119812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2093" y="1019969"/>
            <a:ext cx="6119813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2093" y="1019969"/>
            <a:ext cx="6119813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9374" y="1019969"/>
            <a:ext cx="6119813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t="4200" r="20907" b="974"/>
          <a:stretch/>
        </p:blipFill>
        <p:spPr>
          <a:xfrm rot="5400000">
            <a:off x="1880588" y="481881"/>
            <a:ext cx="6119815" cy="515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4144" y="1019969"/>
            <a:ext cx="6119813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2093" y="1019969"/>
            <a:ext cx="6119813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2093" y="1019969"/>
            <a:ext cx="6119813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Personnalisé</PresentationFormat>
  <Paragraphs>0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HAVART Denis</dc:creator>
  <cp:lastModifiedBy>HAVART Denis</cp:lastModifiedBy>
  <cp:revision>5</cp:revision>
  <dcterms:created xsi:type="dcterms:W3CDTF">2018-05-31T20:49:47Z</dcterms:created>
  <dcterms:modified xsi:type="dcterms:W3CDTF">2018-05-31T21:23:34Z</dcterms:modified>
</cp:coreProperties>
</file>